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8571" autoAdjust="0"/>
  </p:normalViewPr>
  <p:slideViewPr>
    <p:cSldViewPr snapToGrid="0" snapToObjects="1">
      <p:cViewPr>
        <p:scale>
          <a:sx n="100" d="100"/>
          <a:sy n="100" d="100"/>
        </p:scale>
        <p:origin x="-1856" y="23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10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8B6DD-B548-0F4F-9321-C41608B50FFD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7C2F-D9C2-664A-8C7F-7655838EC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7C2F-D9C2-664A-8C7F-7655838ECB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0210-48E0-6640-9398-003DEA30D38B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5397-FC89-7C48-83F3-C78CBA147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hyperlink" Target="http://www.womenonwaves.org" TargetMode="External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1" Type="http://schemas.openxmlformats.org/officeDocument/2006/relationships/hyperlink" Target="http://www.womenonweb.org" TargetMode="External"/><Relationship Id="rId12" Type="http://schemas.openxmlformats.org/officeDocument/2006/relationships/hyperlink" Target="mailto:info@womenonweb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gif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687" y="1261421"/>
            <a:ext cx="2643646" cy="1170541"/>
          </a:xfrm>
        </p:spPr>
        <p:txBody>
          <a:bodyPr>
            <a:normAutofit/>
          </a:bodyPr>
          <a:lstStyle/>
          <a:p>
            <a:r>
              <a:rPr lang="en-US" sz="1100" b="1" dirty="0" smtClean="0"/>
              <a:t>1.</a:t>
            </a:r>
            <a:br>
              <a:rPr lang="en-US" sz="1100" b="1" dirty="0" smtClean="0"/>
            </a:br>
            <a:r>
              <a:rPr lang="ar-OM" sz="1100" dirty="0" smtClean="0"/>
              <a:t>بعد خروج الطفل مباشرا: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ar-OM" sz="1100" dirty="0" smtClean="0"/>
              <a:t>جفّفي الطفل وضعيه على بطن الأم, وأغطيّ الطفل ببطانية أوفوطة دافئة.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6858000" cy="9906000"/>
          </a:xfrm>
          <a:prstGeom prst="frame">
            <a:avLst>
              <a:gd name="adj1" fmla="val 959"/>
            </a:avLst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25" y="183446"/>
            <a:ext cx="52705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وِيمان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أون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وايفز</a:t>
            </a:r>
            <a:endParaRPr lang="en-US" sz="1600" b="1" dirty="0" smtClean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يمكن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أن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يساعد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ميستوبرول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"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في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منع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النزف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ما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بعد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الولادة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ما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يسمى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ب(بوست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بارتيم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هامورهاج).و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هذه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هي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طريقة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إستخدام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هذا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الدواء</a:t>
            </a:r>
            <a:r>
              <a:rPr lang="en-US" sz="1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بسلامة</a:t>
            </a:r>
            <a:endParaRPr lang="en-US" sz="1600" b="1" dirty="0" smtClean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omen on Waves Ico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3200" y="183446"/>
            <a:ext cx="657225" cy="7394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94001"/>
            <a:ext cx="3123672" cy="755282"/>
          </a:xfrm>
        </p:spPr>
        <p:txBody>
          <a:bodyPr>
            <a:no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2.</a:t>
            </a:r>
          </a:p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بعد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الولادة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بمدة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لا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تقلّ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على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دقيقة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واحدة</a:t>
            </a:r>
            <a:r>
              <a:rPr lang="en-US" sz="1100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sz="1100" b="1" dirty="0" err="1" smtClean="0">
                <a:solidFill>
                  <a:schemeClr val="tx1"/>
                </a:solidFill>
              </a:rPr>
              <a:t>إلمسي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بطن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الأم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لتؤكد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بعدم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وجود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طفل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أخر</a:t>
            </a:r>
            <a:r>
              <a:rPr lang="en-US" sz="1100" b="1" dirty="0" smtClean="0">
                <a:solidFill>
                  <a:schemeClr val="tx1"/>
                </a:solidFill>
              </a:rPr>
              <a:t> (</a:t>
            </a:r>
            <a:r>
              <a:rPr lang="en-US" sz="1100" b="1" dirty="0" err="1" smtClean="0">
                <a:solidFill>
                  <a:schemeClr val="tx1"/>
                </a:solidFill>
              </a:rPr>
              <a:t>توأمان</a:t>
            </a:r>
            <a:r>
              <a:rPr lang="en-US" sz="1100" b="1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975" y="5721649"/>
            <a:ext cx="3050647" cy="1111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 noProof="0" dirty="0" smtClean="0"/>
              <a:t>4.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ar-OM" sz="1400" dirty="0" smtClean="0"/>
              <a:t> بعد الولادة بثلاث دقائق:</a:t>
            </a:r>
            <a:endParaRPr lang="en-US" sz="1400" dirty="0" smtClean="0"/>
          </a:p>
          <a:p>
            <a:pPr algn="ctr"/>
            <a:r>
              <a:rPr lang="ar-OM" sz="1400" dirty="0" smtClean="0"/>
              <a:t>ضيّقي الحبل السري بخيوط نظيفة ثم إقطعه بسكين معقم, تاركا الطفل على بطن أمه, وبعد ذلك إنتظري خروج المشيمة.</a:t>
            </a:r>
            <a:endParaRPr lang="en-US" sz="1400" dirty="0" smtClean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331461"/>
            <a:ext cx="2108199" cy="14625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6026" t="14236" r="6131" b="9139"/>
          <a:stretch>
            <a:fillRect/>
          </a:stretch>
        </p:blipFill>
        <p:spPr>
          <a:xfrm>
            <a:off x="3621687" y="6825950"/>
            <a:ext cx="2768072" cy="1285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3735827"/>
            <a:ext cx="2590799" cy="1801972"/>
          </a:xfrm>
          <a:prstGeom prst="round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6744505"/>
            <a:ext cx="1895475" cy="14693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433" y="3888826"/>
            <a:ext cx="1456592" cy="1648973"/>
          </a:xfrm>
          <a:prstGeom prst="rect">
            <a:avLst/>
          </a:prstGeom>
        </p:spPr>
      </p:pic>
      <p:sp>
        <p:nvSpPr>
          <p:cNvPr id="36" name="Subtitle 2"/>
          <p:cNvSpPr txBox="1">
            <a:spLocks/>
          </p:cNvSpPr>
          <p:nvPr/>
        </p:nvSpPr>
        <p:spPr>
          <a:xfrm>
            <a:off x="3428472" y="2794000"/>
            <a:ext cx="3261252" cy="128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100" b="1" dirty="0"/>
              <a:t>3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ar-OM" sz="1100" dirty="0" smtClean="0"/>
              <a:t>بعد الولادة بمدة لا تقلّ على دقيقة واحدة:</a:t>
            </a:r>
            <a:endParaRPr lang="en-US" sz="1100" dirty="0" smtClean="0"/>
          </a:p>
          <a:p>
            <a:pPr algn="ctr"/>
            <a:r>
              <a:rPr lang="ar-OM" sz="1100" dirty="0" smtClean="0"/>
              <a:t>ضعي 3 حبات (وكل واحدة ب200 ميليغرام) دواء "ميستوبرول" تحت لسان الأم, ومن اللازم أن تبقى الحبات هناك لمدة 30 دقيقة قبل أن تبتلعها الأم.</a:t>
            </a:r>
            <a:endParaRPr lang="en-US" sz="1100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3844926" y="5721649"/>
            <a:ext cx="2590799" cy="110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 dirty="0" smtClean="0"/>
              <a:t>5.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ar-OM" sz="1200" dirty="0" smtClean="0"/>
              <a:t>بعد خروج المشيمة:</a:t>
            </a:r>
            <a:endParaRPr lang="en-US" sz="1200" dirty="0" smtClean="0"/>
          </a:p>
          <a:p>
            <a:pPr algn="ctr"/>
            <a:r>
              <a:rPr lang="ar-OM" sz="1200" dirty="0" smtClean="0"/>
              <a:t>دلّكي رحم الأم من رأسه حتى يشابه كرة جامدة حين تلمسه, وإفعلي ذلك كل ربع ساعة لمدة ساعتين.</a:t>
            </a:r>
            <a:endParaRPr lang="en-US" sz="1200" dirty="0" smtClean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" y="821389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26125" y="821389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404938" y="8009467"/>
            <a:ext cx="404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600" dirty="0" smtClean="0"/>
              <a:t>إذهب إلى المستشفى مباشرا:</a:t>
            </a:r>
            <a:endParaRPr lang="en-US" sz="1600" dirty="0" smtClean="0"/>
          </a:p>
          <a:p>
            <a:pPr algn="ctr"/>
            <a:r>
              <a:rPr lang="ar-OM" sz="1600" dirty="0" smtClean="0"/>
              <a:t>في حالة عدم خروج المشيمة خلال النصف ساعة الأول بعد الولادة</a:t>
            </a:r>
            <a:endParaRPr lang="en-US" sz="1600" dirty="0" smtClean="0"/>
          </a:p>
          <a:p>
            <a:pPr algn="ctr"/>
            <a:r>
              <a:rPr lang="ar-OM" sz="1600" dirty="0" smtClean="0"/>
              <a:t>أو</a:t>
            </a:r>
            <a:endParaRPr lang="en-US" sz="1600" dirty="0" smtClean="0"/>
          </a:p>
          <a:p>
            <a:pPr algn="ctr"/>
            <a:r>
              <a:rPr lang="ar-OM" sz="1600" dirty="0" smtClean="0"/>
              <a:t>في حالة نزف الأم (أواستمرار نزف الأم) الشديد بعد أستعمال ال"ميستوبرول"</a:t>
            </a:r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>
          <a:xfrm flipV="1">
            <a:off x="470500" y="5690798"/>
            <a:ext cx="5557767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75" y="922867"/>
            <a:ext cx="194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10"/>
              </a:rPr>
              <a:t>www.womenonwaves.org</a:t>
            </a:r>
            <a:endParaRPr lang="en-US" sz="800" dirty="0" smtClean="0"/>
          </a:p>
          <a:p>
            <a:r>
              <a:rPr lang="en-US" sz="800" dirty="0" smtClean="0">
                <a:hlinkClick r:id="rId11"/>
              </a:rPr>
              <a:t>www.womenonweb.org</a:t>
            </a:r>
            <a:r>
              <a:rPr lang="en-US" sz="800" dirty="0" smtClean="0"/>
              <a:t> </a:t>
            </a:r>
            <a:endParaRPr lang="en-US" sz="8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92570" y="7854951"/>
            <a:ext cx="272260" cy="256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V="1">
            <a:off x="4458433" y="4853713"/>
            <a:ext cx="27305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دواء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200" y="9163278"/>
            <a:ext cx="2634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ar-OM" sz="1400" dirty="0" smtClean="0"/>
              <a:t>للمزيد من المعلومات, إذهبي إلى موقع </a:t>
            </a:r>
            <a:endParaRPr lang="en-US" sz="1400" dirty="0" smtClean="0"/>
          </a:p>
          <a:p>
            <a:r>
              <a:rPr lang="en-US" sz="1400" u="sng" dirty="0" smtClean="0">
                <a:hlinkClick r:id="rId10"/>
              </a:rPr>
              <a:t>www.womenonwaves.org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609773" y="9163278"/>
            <a:ext cx="2208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ar-OM" sz="1400" dirty="0" smtClean="0"/>
              <a:t>أو إبعثي لنا رسالة ألاكترونية تحت عنوان</a:t>
            </a:r>
            <a:endParaRPr lang="en-US" sz="1400" dirty="0" smtClean="0"/>
          </a:p>
          <a:p>
            <a:pPr algn="ctr"/>
            <a:r>
              <a:rPr lang="en-US" sz="1400" u="sng" dirty="0" smtClean="0">
                <a:hlinkClick r:id="rId12"/>
              </a:rPr>
              <a:t>info@womenonweb.org</a:t>
            </a:r>
            <a:endParaRPr lang="en-US" sz="1400" dirty="0" smtClean="0"/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249</Words>
  <Application>Microsoft Macintosh PowerPoint</Application>
  <PresentationFormat>A4 Paper (210x297 mm)</PresentationFormat>
  <Paragraphs>28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1. بعد خروج الطفل مباشرا: جفّفي الطفل وضعيه على بطن الأم, وأغطيّ الطفل ببطانية أوفوطة دافئة. </vt:lpstr>
    </vt:vector>
  </TitlesOfParts>
  <Company>Hunter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Watters</dc:creator>
  <cp:lastModifiedBy>Carrie Watters</cp:lastModifiedBy>
  <cp:revision>18</cp:revision>
  <cp:lastPrinted>2012-01-11T14:04:45Z</cp:lastPrinted>
  <dcterms:created xsi:type="dcterms:W3CDTF">2012-11-15T01:08:25Z</dcterms:created>
  <dcterms:modified xsi:type="dcterms:W3CDTF">2012-11-15T01:09:01Z</dcterms:modified>
</cp:coreProperties>
</file>