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37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55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5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6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44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63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66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83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3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7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53E0-8F69-1F4D-9673-8A076F320069}" type="datetimeFigureOut">
              <a:rPr lang="nl-NL" smtClean="0"/>
              <a:t>01-05-15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A7456-1F0D-FF47-B0A9-775E89E5C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97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sz="3800" dirty="0" smtClean="0"/>
              <a:t>19.00 - 19.10   Welkom </a:t>
            </a:r>
            <a:r>
              <a:rPr lang="nl-NL" sz="3800" dirty="0"/>
              <a:t>en </a:t>
            </a:r>
            <a:r>
              <a:rPr lang="nl-NL" sz="3800" dirty="0" smtClean="0"/>
              <a:t>begintoets </a:t>
            </a:r>
          </a:p>
          <a:p>
            <a:pPr marL="0" indent="0">
              <a:buNone/>
            </a:pPr>
            <a:r>
              <a:rPr lang="nl-NL" sz="3800" dirty="0" smtClean="0"/>
              <a:t>19.10 - 19.20   Historie </a:t>
            </a:r>
            <a:r>
              <a:rPr lang="nl-NL" sz="3800" dirty="0"/>
              <a:t>van de OTB</a:t>
            </a:r>
            <a:r>
              <a:rPr lang="nl-NL" sz="3800" dirty="0" smtClean="0"/>
              <a:t>  (</a:t>
            </a:r>
            <a:r>
              <a:rPr lang="nl-NL" sz="3800" dirty="0"/>
              <a:t>Gunilla Kleiverda, </a:t>
            </a:r>
            <a:r>
              <a:rPr lang="nl-NL" sz="3800" dirty="0" smtClean="0"/>
              <a:t>gynaecoloog</a:t>
            </a:r>
            <a:r>
              <a:rPr lang="nl-NL" sz="3800" dirty="0"/>
              <a:t>)</a:t>
            </a:r>
          </a:p>
          <a:p>
            <a:pPr marL="0" indent="0">
              <a:buNone/>
            </a:pPr>
            <a:r>
              <a:rPr lang="nl-NL" sz="3800" dirty="0" smtClean="0"/>
              <a:t>19.20 - 19.40   De </a:t>
            </a:r>
            <a:r>
              <a:rPr lang="nl-NL" sz="3800" dirty="0"/>
              <a:t>leidraad begeleiding onbedoelde zwangerschap</a:t>
            </a:r>
            <a:r>
              <a:rPr lang="nl-NL" sz="3800" dirty="0" smtClean="0"/>
              <a:t> (</a:t>
            </a:r>
            <a:r>
              <a:rPr lang="nl-NL" sz="3800" dirty="0"/>
              <a:t>Peter </a:t>
            </a:r>
            <a:r>
              <a:rPr lang="nl-NL" sz="3800" dirty="0" err="1"/>
              <a:t>Leusink</a:t>
            </a:r>
            <a:r>
              <a:rPr lang="nl-NL" sz="3800" dirty="0"/>
              <a:t>, huisarts-seksuoloog)</a:t>
            </a:r>
          </a:p>
          <a:p>
            <a:pPr marL="0" indent="0">
              <a:buNone/>
            </a:pPr>
            <a:r>
              <a:rPr lang="nl-NL" sz="3800" dirty="0" smtClean="0"/>
              <a:t>19.40 - 20.00    </a:t>
            </a:r>
            <a:r>
              <a:rPr lang="nl-NL" sz="3800" dirty="0"/>
              <a:t>Juridische aspecten van de OTB</a:t>
            </a:r>
            <a:r>
              <a:rPr lang="nl-NL" sz="3800" dirty="0" smtClean="0"/>
              <a:t>  </a:t>
            </a:r>
            <a:r>
              <a:rPr lang="nl-NL" sz="3800" dirty="0" smtClean="0"/>
              <a:t>(Bart </a:t>
            </a:r>
            <a:r>
              <a:rPr lang="nl-NL" sz="3800" dirty="0" err="1" smtClean="0"/>
              <a:t>Stapert</a:t>
            </a:r>
            <a:r>
              <a:rPr lang="nl-NL" sz="3800" dirty="0" smtClean="0"/>
              <a:t>, advocaat)</a:t>
            </a:r>
            <a:endParaRPr lang="nl-NL" sz="3800" dirty="0" smtClean="0"/>
          </a:p>
          <a:p>
            <a:pPr marL="0" indent="0">
              <a:buNone/>
            </a:pPr>
            <a:r>
              <a:rPr lang="nl-NL" sz="3800" dirty="0" smtClean="0"/>
              <a:t>20.00 – 20.15</a:t>
            </a:r>
            <a:r>
              <a:rPr lang="nl-NL" sz="3800" dirty="0"/>
              <a:t> </a:t>
            </a:r>
            <a:r>
              <a:rPr lang="nl-NL" sz="3800" dirty="0" smtClean="0"/>
              <a:t>  Vragen en discussie </a:t>
            </a:r>
          </a:p>
          <a:p>
            <a:pPr marL="0" indent="0">
              <a:buNone/>
            </a:pPr>
            <a:endParaRPr lang="nl-NL" sz="3800" dirty="0" smtClean="0"/>
          </a:p>
          <a:p>
            <a:pPr marL="0" indent="0">
              <a:buNone/>
            </a:pPr>
            <a:r>
              <a:rPr lang="nl-NL" sz="3800" dirty="0" smtClean="0"/>
              <a:t>20.15-20.30    Koffie  </a:t>
            </a:r>
          </a:p>
          <a:p>
            <a:pPr marL="0" indent="0">
              <a:buNone/>
            </a:pPr>
            <a:endParaRPr lang="nl-NL" sz="3800" dirty="0" smtClean="0"/>
          </a:p>
          <a:p>
            <a:pPr marL="0" indent="0">
              <a:buNone/>
            </a:pPr>
            <a:r>
              <a:rPr lang="nl-NL" sz="3800" dirty="0" smtClean="0"/>
              <a:t>20.30- 20.50   Counseling </a:t>
            </a:r>
            <a:r>
              <a:rPr lang="nl-NL" sz="3800" dirty="0"/>
              <a:t>voor de OTB</a:t>
            </a:r>
            <a:r>
              <a:rPr lang="nl-NL" sz="3800" dirty="0" smtClean="0"/>
              <a:t> (</a:t>
            </a:r>
            <a:r>
              <a:rPr lang="nl-NL" sz="3800" dirty="0"/>
              <a:t>Marlies </a:t>
            </a:r>
            <a:r>
              <a:rPr lang="nl-NL" sz="3800" dirty="0" err="1"/>
              <a:t>Schellekens</a:t>
            </a:r>
            <a:r>
              <a:rPr lang="nl-NL" sz="3800" dirty="0"/>
              <a:t>, huisarts/abortusarts)</a:t>
            </a:r>
            <a:endParaRPr lang="nl-NL" sz="3800" dirty="0" smtClean="0"/>
          </a:p>
          <a:p>
            <a:pPr marL="0" indent="0">
              <a:buNone/>
            </a:pPr>
            <a:r>
              <a:rPr lang="nl-NL" sz="3800" dirty="0" smtClean="0"/>
              <a:t>20.50- 21.10   Uitvoering </a:t>
            </a:r>
            <a:r>
              <a:rPr lang="nl-NL" sz="3800" dirty="0"/>
              <a:t>van de OTB</a:t>
            </a:r>
            <a:r>
              <a:rPr lang="nl-NL" sz="3800" dirty="0" smtClean="0"/>
              <a:t> (</a:t>
            </a:r>
            <a:r>
              <a:rPr lang="nl-NL" sz="3800" dirty="0"/>
              <a:t>Rebecca </a:t>
            </a:r>
            <a:r>
              <a:rPr lang="nl-NL" sz="3800" dirty="0" err="1"/>
              <a:t>Gomperts</a:t>
            </a:r>
            <a:r>
              <a:rPr lang="nl-NL" sz="3800" dirty="0"/>
              <a:t>, </a:t>
            </a:r>
            <a:r>
              <a:rPr lang="nl-NL" sz="3800" dirty="0" smtClean="0"/>
              <a:t>abortusarts </a:t>
            </a:r>
            <a:r>
              <a:rPr lang="nl-NL" sz="3800" dirty="0" err="1" smtClean="0"/>
              <a:t>np</a:t>
            </a:r>
            <a:r>
              <a:rPr lang="nl-NL" sz="3800" dirty="0" smtClean="0"/>
              <a:t>, directeur </a:t>
            </a:r>
            <a:r>
              <a:rPr lang="nl-NL" sz="3800" dirty="0" err="1"/>
              <a:t>Women</a:t>
            </a:r>
            <a:r>
              <a:rPr lang="nl-NL" sz="3800" dirty="0"/>
              <a:t> on Waves)</a:t>
            </a:r>
          </a:p>
          <a:p>
            <a:pPr marL="0" indent="0">
              <a:buNone/>
            </a:pPr>
            <a:r>
              <a:rPr lang="nl-NL" sz="3800" dirty="0" smtClean="0"/>
              <a:t>21.10-21.30    Nazorg </a:t>
            </a:r>
            <a:r>
              <a:rPr lang="nl-NL" sz="3800" dirty="0"/>
              <a:t>en zorg in bijzondere </a:t>
            </a:r>
            <a:r>
              <a:rPr lang="nl-NL" sz="3800" dirty="0" smtClean="0"/>
              <a:t>omstandigheden </a:t>
            </a:r>
            <a:r>
              <a:rPr lang="nl-NL" sz="3800" dirty="0"/>
              <a:t>(Gunilla Kleiverda, gynaecoloog) </a:t>
            </a:r>
          </a:p>
          <a:p>
            <a:pPr marL="0" indent="0">
              <a:buNone/>
            </a:pPr>
            <a:r>
              <a:rPr lang="nl-NL" sz="3800" dirty="0" smtClean="0"/>
              <a:t>21.30- 22.00   </a:t>
            </a:r>
            <a:r>
              <a:rPr lang="nl-NL" sz="3800" dirty="0"/>
              <a:t>Vragen en afsluitende discussie </a:t>
            </a:r>
            <a:endParaRPr lang="nl-NL" sz="3800" dirty="0" smtClean="0"/>
          </a:p>
          <a:p>
            <a:pPr marL="0" indent="0">
              <a:buNone/>
            </a:pPr>
            <a:r>
              <a:rPr lang="nl-NL" sz="3800" dirty="0" smtClean="0"/>
              <a:t>22.00-22.15    Afsluiting en eindtoets</a:t>
            </a:r>
            <a:endParaRPr lang="nl-NL" sz="3800" dirty="0"/>
          </a:p>
          <a:p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198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Macintosh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Welkom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Gunilla Kleiverda</dc:creator>
  <cp:lastModifiedBy>Gunilla Kleiverda</cp:lastModifiedBy>
  <cp:revision>3</cp:revision>
  <dcterms:created xsi:type="dcterms:W3CDTF">2015-04-27T09:46:55Z</dcterms:created>
  <dcterms:modified xsi:type="dcterms:W3CDTF">2015-05-01T06:39:50Z</dcterms:modified>
</cp:coreProperties>
</file>